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58" d="100"/>
          <a:sy n="58" d="100"/>
        </p:scale>
        <p:origin x="79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ésultat de recherche d'images pour &quot;dino mazan&quot;"/>
          <p:cNvPicPr>
            <a:picLocks noChangeAspect="1" noChangeArrowheads="1"/>
          </p:cNvPicPr>
          <p:nvPr/>
        </p:nvPicPr>
        <p:blipFill>
          <a:blip r:embed="rId2"/>
          <a:srcRect l="41764" t="19383" r="1238" b="12656"/>
          <a:stretch>
            <a:fillRect/>
          </a:stretch>
        </p:blipFill>
        <p:spPr bwMode="auto">
          <a:xfrm>
            <a:off x="1318054" y="0"/>
            <a:ext cx="10420865" cy="6839876"/>
          </a:xfrm>
          <a:prstGeom prst="rect">
            <a:avLst/>
          </a:prstGeom>
          <a:noFill/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D876686-6090-44A1-AFDD-2B8EC52B6F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/>
              <a:t>Quizz expo « dinosaures »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04D74AA-B640-4E1B-9365-27EFDF7FBA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7073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A90193-8BCC-4B13-AD20-36F4384A3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/>
              <a:t>Quel sont les plus proches cousins actuels des dinosaures ?</a:t>
            </a:r>
            <a:endParaRPr lang="fr-FR" sz="24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99A8C03-3760-40C6-A630-63A55F3752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17377" y="3154230"/>
            <a:ext cx="5524404" cy="2003742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A.</a:t>
            </a:r>
            <a:r>
              <a:rPr lang="fr-FR" dirty="0"/>
              <a:t> </a:t>
            </a:r>
            <a:r>
              <a:rPr lang="fr-FR" b="1" dirty="0"/>
              <a:t>Les crocodiles</a:t>
            </a:r>
          </a:p>
          <a:p>
            <a:pPr marL="342900" indent="-342900" algn="ctr">
              <a:buAutoNum type="alphaUcPeriod" startAt="2"/>
            </a:pPr>
            <a:r>
              <a:rPr lang="fr-FR" b="1" dirty="0"/>
              <a:t>Les lézards</a:t>
            </a:r>
          </a:p>
          <a:p>
            <a:pPr marL="342900" indent="-342900" algn="ctr">
              <a:buAutoNum type="alphaUcPeriod" startAt="2"/>
            </a:pPr>
            <a:r>
              <a:rPr lang="fr-FR" b="1" dirty="0"/>
              <a:t>Les tortues</a:t>
            </a:r>
          </a:p>
        </p:txBody>
      </p:sp>
      <p:pic>
        <p:nvPicPr>
          <p:cNvPr id="22530" name="Picture 2" descr="Résultat de recherche d'images pour &quot;dino mazan&quot;"/>
          <p:cNvPicPr>
            <a:picLocks noChangeAspect="1" noChangeArrowheads="1"/>
          </p:cNvPicPr>
          <p:nvPr/>
        </p:nvPicPr>
        <p:blipFill>
          <a:blip r:embed="rId2"/>
          <a:srcRect l="9962" r="10470" b="2414"/>
          <a:stretch>
            <a:fillRect/>
          </a:stretch>
        </p:blipFill>
        <p:spPr bwMode="auto">
          <a:xfrm>
            <a:off x="7946813" y="2001795"/>
            <a:ext cx="3116603" cy="19111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0621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A90193-8BCC-4B13-AD20-36F4384A3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/>
              <a:t>Quelle taille devait faire le plus gros dinosaure trouvé à </a:t>
            </a:r>
            <a:r>
              <a:rPr lang="fr-FR" sz="2400" b="1" dirty="0" err="1"/>
              <a:t>Angeac</a:t>
            </a:r>
            <a:r>
              <a:rPr lang="fr-FR" sz="2400" b="1" dirty="0"/>
              <a:t> ?</a:t>
            </a:r>
            <a:endParaRPr lang="fr-FR" sz="24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99A8C03-3760-40C6-A630-63A55F3752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17377" y="3154230"/>
            <a:ext cx="5524404" cy="2003742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A.</a:t>
            </a:r>
            <a:r>
              <a:rPr lang="fr-FR" dirty="0"/>
              <a:t> </a:t>
            </a:r>
            <a:r>
              <a:rPr lang="fr-FR" b="1" dirty="0"/>
              <a:t>Environ 10 mètres de long</a:t>
            </a:r>
          </a:p>
          <a:p>
            <a:pPr marL="342900" indent="-342900" algn="ctr">
              <a:buAutoNum type="alphaUcPeriod" startAt="2"/>
            </a:pPr>
            <a:r>
              <a:rPr lang="fr-FR" b="1" dirty="0"/>
              <a:t>Environ 30 mètres de long</a:t>
            </a:r>
          </a:p>
          <a:p>
            <a:pPr marL="342900" indent="-342900" algn="ctr">
              <a:buAutoNum type="alphaUcPeriod" startAt="2"/>
            </a:pPr>
            <a:r>
              <a:rPr lang="fr-FR" b="1" dirty="0"/>
              <a:t>Environ 50 mètres de long</a:t>
            </a:r>
          </a:p>
        </p:txBody>
      </p:sp>
      <p:pic>
        <p:nvPicPr>
          <p:cNvPr id="21508" name="Picture 4" descr="Résultat de recherche d'images pour &quot;dino mazan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32064" y="1499284"/>
            <a:ext cx="2996425" cy="33052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0621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A90193-8BCC-4B13-AD20-36F4384A3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/>
              <a:t>A quelle période a-t-on découvert les premiers dinosaures dans les </a:t>
            </a:r>
            <a:r>
              <a:rPr lang="fr-FR" sz="2400" b="1" dirty="0" err="1"/>
              <a:t>charentes</a:t>
            </a:r>
            <a:r>
              <a:rPr lang="fr-FR" sz="2400" b="1" dirty="0"/>
              <a:t> ?</a:t>
            </a:r>
            <a:endParaRPr lang="fr-FR" sz="24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99A8C03-3760-40C6-A630-63A55F3752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17377" y="3154230"/>
            <a:ext cx="5524404" cy="2003742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A.</a:t>
            </a:r>
            <a:r>
              <a:rPr lang="fr-FR" dirty="0"/>
              <a:t> </a:t>
            </a:r>
            <a:r>
              <a:rPr lang="fr-FR" b="1" dirty="0"/>
              <a:t>Fin 19</a:t>
            </a:r>
            <a:r>
              <a:rPr lang="fr-FR" b="1" baseline="30000" dirty="0"/>
              <a:t>e</a:t>
            </a:r>
            <a:r>
              <a:rPr lang="fr-FR" b="1" dirty="0"/>
              <a:t> siècle</a:t>
            </a:r>
          </a:p>
          <a:p>
            <a:pPr marL="342900" indent="-342900" algn="ctr">
              <a:buAutoNum type="alphaUcPeriod" startAt="2"/>
            </a:pPr>
            <a:r>
              <a:rPr lang="fr-FR" b="1" dirty="0"/>
              <a:t>Fin 18</a:t>
            </a:r>
            <a:r>
              <a:rPr lang="fr-FR" b="1" baseline="30000" dirty="0"/>
              <a:t>e</a:t>
            </a:r>
            <a:r>
              <a:rPr lang="fr-FR" b="1" dirty="0"/>
              <a:t> siècle</a:t>
            </a:r>
          </a:p>
          <a:p>
            <a:pPr marL="342900" indent="-342900" algn="ctr">
              <a:buAutoNum type="alphaUcPeriod" startAt="2"/>
            </a:pPr>
            <a:r>
              <a:rPr lang="fr-FR" b="1" dirty="0"/>
              <a:t>Fin 20</a:t>
            </a:r>
            <a:r>
              <a:rPr lang="fr-FR" b="1" baseline="30000" dirty="0"/>
              <a:t>e</a:t>
            </a:r>
            <a:r>
              <a:rPr lang="fr-FR" b="1" dirty="0"/>
              <a:t> siècle</a:t>
            </a:r>
          </a:p>
        </p:txBody>
      </p:sp>
      <p:pic>
        <p:nvPicPr>
          <p:cNvPr id="20482" name="Picture 2" descr="Résultat de recherche d'images pour &quot;coquand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3326" y="1002228"/>
            <a:ext cx="2873005" cy="41299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0621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A90193-8BCC-4B13-AD20-36F4384A3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/>
              <a:t>A quelle âge se situe le crétacé inférieur ?</a:t>
            </a:r>
            <a:endParaRPr lang="fr-FR" sz="24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99A8C03-3760-40C6-A630-63A55F3752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17377" y="3154230"/>
            <a:ext cx="5524404" cy="2003742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A.</a:t>
            </a:r>
            <a:r>
              <a:rPr lang="fr-FR" dirty="0"/>
              <a:t> </a:t>
            </a:r>
            <a:r>
              <a:rPr lang="fr-FR" b="1" dirty="0"/>
              <a:t>De -200 à -145 millions d’années</a:t>
            </a:r>
          </a:p>
          <a:p>
            <a:pPr marL="342900" indent="-342900" algn="ctr">
              <a:buAutoNum type="alphaUcPeriod" startAt="2"/>
            </a:pPr>
            <a:r>
              <a:rPr lang="fr-FR" b="1" dirty="0"/>
              <a:t>De -145 à -100 millions d’années </a:t>
            </a:r>
          </a:p>
          <a:p>
            <a:pPr marL="342900" indent="-342900" algn="ctr">
              <a:buAutoNum type="alphaUcPeriod" startAt="2"/>
            </a:pPr>
            <a:r>
              <a:rPr lang="fr-FR" b="1" dirty="0"/>
              <a:t>De -100 à – 65 millions d’années</a:t>
            </a:r>
          </a:p>
          <a:p>
            <a:pPr marL="342900" indent="-342900" algn="ctr">
              <a:buAutoNum type="alphaUcPeriod" startAt="2"/>
            </a:pPr>
            <a:r>
              <a:rPr lang="fr-FR" b="1" dirty="0"/>
              <a:t>Ve siècle avant JC</a:t>
            </a:r>
          </a:p>
        </p:txBody>
      </p:sp>
      <p:pic>
        <p:nvPicPr>
          <p:cNvPr id="19458" name="Picture 2" descr="Résultat de recherche d'images pour &quot;échelle géologique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41692" y="1087395"/>
            <a:ext cx="1889698" cy="3832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0621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A90193-8BCC-4B13-AD20-36F4384A3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/>
              <a:t>En fait, les dinosaures ne se sont pas tous </a:t>
            </a:r>
            <a:r>
              <a:rPr lang="fr-FR" sz="2400" b="1" dirty="0" err="1"/>
              <a:t>eteints</a:t>
            </a:r>
            <a:r>
              <a:rPr lang="fr-FR" sz="2400" b="1" dirty="0"/>
              <a:t>… Qui sont les dinosaures qui vivent encore avec nous ?</a:t>
            </a:r>
            <a:endParaRPr lang="fr-FR" sz="24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99A8C03-3760-40C6-A630-63A55F3752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17377" y="3154230"/>
            <a:ext cx="5524404" cy="2003742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A.</a:t>
            </a:r>
            <a:r>
              <a:rPr lang="fr-FR" dirty="0"/>
              <a:t> </a:t>
            </a:r>
            <a:r>
              <a:rPr lang="fr-FR" b="1" dirty="0"/>
              <a:t>Les varans</a:t>
            </a:r>
          </a:p>
          <a:p>
            <a:pPr marL="342900" indent="-342900" algn="ctr">
              <a:buAutoNum type="alphaUcPeriod" startAt="2"/>
            </a:pPr>
            <a:r>
              <a:rPr lang="fr-FR" b="1" dirty="0"/>
              <a:t>Les oiseaux</a:t>
            </a:r>
          </a:p>
          <a:p>
            <a:pPr marL="342900" indent="-342900" algn="ctr">
              <a:buAutoNum type="alphaUcPeriod" startAt="2"/>
            </a:pPr>
            <a:r>
              <a:rPr lang="fr-FR" b="1" dirty="0"/>
              <a:t>Les mammifères</a:t>
            </a:r>
          </a:p>
          <a:p>
            <a:pPr marL="342900" indent="-342900" algn="ctr">
              <a:buAutoNum type="alphaUcPeriod" startAt="2"/>
            </a:pPr>
            <a:r>
              <a:rPr lang="fr-FR" b="1" dirty="0"/>
              <a:t>Le monstre du Loch Ness</a:t>
            </a:r>
          </a:p>
        </p:txBody>
      </p:sp>
      <p:pic>
        <p:nvPicPr>
          <p:cNvPr id="26626" name="Picture 2" descr="Résultat de recherche d'images pour &quot;dino mazan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1858" y="2117553"/>
            <a:ext cx="3321117" cy="2314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0621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A90193-8BCC-4B13-AD20-36F4384A3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/>
              <a:t>Certains dinosaures avaient la peau recouverte de…</a:t>
            </a:r>
            <a:endParaRPr lang="fr-FR" sz="24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99A8C03-3760-40C6-A630-63A55F3752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17377" y="3154230"/>
            <a:ext cx="5524404" cy="2003742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A.</a:t>
            </a:r>
            <a:r>
              <a:rPr lang="fr-FR" dirty="0"/>
              <a:t> </a:t>
            </a:r>
            <a:r>
              <a:rPr lang="fr-FR" b="1" dirty="0"/>
              <a:t>… pustules (comme les crapauds)</a:t>
            </a:r>
          </a:p>
          <a:p>
            <a:pPr marL="342900" indent="-342900" algn="ctr">
              <a:buAutoNum type="alphaUcPeriod" startAt="2"/>
            </a:pPr>
            <a:r>
              <a:rPr lang="fr-FR" b="1" dirty="0"/>
              <a:t>… plumes (comme les oiseaux)</a:t>
            </a:r>
          </a:p>
          <a:p>
            <a:pPr marL="342900" indent="-342900" algn="ctr">
              <a:buAutoNum type="alphaUcPeriod" startAt="2"/>
            </a:pPr>
            <a:r>
              <a:rPr lang="fr-FR" b="1" dirty="0"/>
              <a:t>… poils (comme les mammifères</a:t>
            </a:r>
          </a:p>
        </p:txBody>
      </p:sp>
      <p:pic>
        <p:nvPicPr>
          <p:cNvPr id="28674" name="Picture 2" descr="Résultat de recherche d'images pour &quot;dino à plume mazan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31397" y="2059459"/>
            <a:ext cx="3363825" cy="24892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0621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A90193-8BCC-4B13-AD20-36F4384A3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/>
              <a:t>Dans quelle ville se trouvait l’exposition avant d’être à la rochelle ?</a:t>
            </a:r>
            <a:endParaRPr lang="fr-FR" sz="24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99A8C03-3760-40C6-A630-63A55F3752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17377" y="3154230"/>
            <a:ext cx="5524404" cy="2003742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A.</a:t>
            </a:r>
            <a:r>
              <a:rPr lang="fr-FR" dirty="0"/>
              <a:t> </a:t>
            </a:r>
            <a:r>
              <a:rPr lang="fr-FR" b="1" dirty="0"/>
              <a:t>Angoulême</a:t>
            </a:r>
          </a:p>
          <a:p>
            <a:pPr marL="342900" indent="-342900" algn="ctr">
              <a:buAutoNum type="alphaUcPeriod" startAt="2"/>
            </a:pPr>
            <a:r>
              <a:rPr lang="fr-FR" b="1" dirty="0"/>
              <a:t>Bordeaux</a:t>
            </a:r>
          </a:p>
          <a:p>
            <a:pPr marL="342900" indent="-342900" algn="ctr">
              <a:buAutoNum type="alphaUcPeriod" startAt="2"/>
            </a:pPr>
            <a:r>
              <a:rPr lang="fr-FR" b="1" dirty="0"/>
              <a:t>Paris</a:t>
            </a:r>
          </a:p>
          <a:p>
            <a:pPr marL="342900" indent="-342900" algn="ctr">
              <a:buAutoNum type="alphaUcPeriod" startAt="2"/>
            </a:pPr>
            <a:r>
              <a:rPr lang="fr-FR" b="1" dirty="0"/>
              <a:t>New York</a:t>
            </a:r>
          </a:p>
        </p:txBody>
      </p:sp>
      <p:pic>
        <p:nvPicPr>
          <p:cNvPr id="29700" name="Picture 4" descr="Résultat de recherche d'images pour &quot;dino angouleme mazan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4751" y="1449860"/>
            <a:ext cx="3123998" cy="31734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0621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A90193-8BCC-4B13-AD20-36F4384A3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/>
              <a:t>Comment s’appelle le dessinateur qui a réalisé tous les dessins de l’exposition ?</a:t>
            </a:r>
            <a:endParaRPr lang="fr-FR" sz="24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99A8C03-3760-40C6-A630-63A55F3752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17377" y="3154230"/>
            <a:ext cx="5524404" cy="2003742"/>
          </a:xfrm>
        </p:spPr>
        <p:txBody>
          <a:bodyPr/>
          <a:lstStyle/>
          <a:p>
            <a:pPr algn="ctr"/>
            <a:endParaRPr lang="fr-FR" b="1" dirty="0"/>
          </a:p>
        </p:txBody>
      </p:sp>
      <p:pic>
        <p:nvPicPr>
          <p:cNvPr id="29698" name="Picture 2" descr="Résultat de recherche d'images pour &quot;dino à plume mazan&quot;"/>
          <p:cNvPicPr>
            <a:picLocks noChangeAspect="1" noChangeArrowheads="1"/>
          </p:cNvPicPr>
          <p:nvPr/>
        </p:nvPicPr>
        <p:blipFill>
          <a:blip r:embed="rId2"/>
          <a:srcRect b="8720"/>
          <a:stretch>
            <a:fillRect/>
          </a:stretch>
        </p:blipFill>
        <p:spPr bwMode="auto">
          <a:xfrm>
            <a:off x="7979655" y="1227437"/>
            <a:ext cx="3050380" cy="36411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0621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A90193-8BCC-4B13-AD20-36F4384A3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/>
              <a:t>Quel est le nom de ce dinosaure ?</a:t>
            </a:r>
            <a:endParaRPr lang="fr-FR" sz="24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99A8C03-3760-40C6-A630-63A55F3752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17377" y="3154230"/>
            <a:ext cx="5524404" cy="2003742"/>
          </a:xfrm>
        </p:spPr>
        <p:txBody>
          <a:bodyPr/>
          <a:lstStyle/>
          <a:p>
            <a:pPr algn="ctr"/>
            <a:endParaRPr lang="fr-FR" b="1" dirty="0"/>
          </a:p>
        </p:txBody>
      </p:sp>
      <p:pic>
        <p:nvPicPr>
          <p:cNvPr id="31746" name="Picture 2" descr="Résultat de recherche d'images pour &quot;dino mazan&quot;"/>
          <p:cNvPicPr>
            <a:picLocks noChangeAspect="1" noChangeArrowheads="1"/>
          </p:cNvPicPr>
          <p:nvPr/>
        </p:nvPicPr>
        <p:blipFill>
          <a:blip r:embed="rId2"/>
          <a:srcRect r="28862"/>
          <a:stretch>
            <a:fillRect/>
          </a:stretch>
        </p:blipFill>
        <p:spPr bwMode="auto">
          <a:xfrm>
            <a:off x="7876025" y="1309816"/>
            <a:ext cx="3187391" cy="31239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0621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A90193-8BCC-4B13-AD20-36F4384A3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/>
              <a:t>Quel est le  titre exact de l’exposition ?</a:t>
            </a:r>
            <a:endParaRPr lang="fr-FR" sz="24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99A8C03-3760-40C6-A630-63A55F3752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17377" y="3154230"/>
            <a:ext cx="5524404" cy="2003742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A.</a:t>
            </a:r>
            <a:r>
              <a:rPr lang="fr-FR" dirty="0"/>
              <a:t> </a:t>
            </a:r>
            <a:r>
              <a:rPr lang="fr-FR" b="1" dirty="0"/>
              <a:t>Le </a:t>
            </a:r>
            <a:r>
              <a:rPr lang="fr-FR" b="1" dirty="0" err="1"/>
              <a:t>dino</a:t>
            </a:r>
            <a:r>
              <a:rPr lang="fr-FR" b="1" dirty="0"/>
              <a:t> des </a:t>
            </a:r>
            <a:r>
              <a:rPr lang="fr-FR" b="1" dirty="0" err="1"/>
              <a:t>Charentes</a:t>
            </a:r>
            <a:r>
              <a:rPr lang="fr-FR" b="1" dirty="0"/>
              <a:t>.</a:t>
            </a:r>
          </a:p>
          <a:p>
            <a:pPr marL="342900" indent="-342900" algn="ctr">
              <a:buAutoNum type="alphaUcPeriod" startAt="2"/>
            </a:pPr>
            <a:r>
              <a:rPr lang="fr-FR" b="1" dirty="0" err="1"/>
              <a:t>Din</a:t>
            </a:r>
            <a:r>
              <a:rPr lang="fr-FR" b="1" dirty="0"/>
              <a:t>(os)</a:t>
            </a:r>
            <a:r>
              <a:rPr lang="fr-FR" b="1" dirty="0" err="1"/>
              <a:t>aures</a:t>
            </a:r>
            <a:r>
              <a:rPr lang="fr-FR" b="1" dirty="0"/>
              <a:t>.</a:t>
            </a:r>
          </a:p>
          <a:p>
            <a:pPr marL="342900" indent="-342900" algn="ctr">
              <a:buAutoNum type="alphaUcPeriod" startAt="2"/>
            </a:pPr>
            <a:r>
              <a:rPr lang="fr-FR" b="1" dirty="0"/>
              <a:t>Dinosaures. Les géants du vignoble.</a:t>
            </a:r>
          </a:p>
        </p:txBody>
      </p:sp>
      <p:pic>
        <p:nvPicPr>
          <p:cNvPr id="27650" name="Picture 2" descr="Résultat de recherche d'images pour &quot;muséum la rochelle dinosaure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5089" y="870122"/>
            <a:ext cx="2857500" cy="437197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8147222" y="1449859"/>
            <a:ext cx="2092410" cy="873211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70621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645416-F8C5-4D3E-BC1D-26A75D088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b="1" dirty="0"/>
              <a:t>Dans quels départements français ont été trouvés les fossiles présentés dans l’exposition ?</a:t>
            </a:r>
            <a:endParaRPr lang="fr-FR" sz="24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A994309-E6E5-4E72-A71E-1AEC9152EEF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fr-FR" dirty="0"/>
              <a:t> </a:t>
            </a:r>
            <a:r>
              <a:rPr lang="fr-FR" b="1" dirty="0">
                <a:solidFill>
                  <a:schemeClr val="accent1"/>
                </a:solidFill>
              </a:rPr>
              <a:t>A.</a:t>
            </a:r>
            <a:r>
              <a:rPr lang="fr-FR" dirty="0"/>
              <a:t> </a:t>
            </a:r>
            <a:r>
              <a:rPr lang="fr-FR" b="1" dirty="0"/>
              <a:t>Charente et Charente-Maritime</a:t>
            </a:r>
          </a:p>
          <a:p>
            <a:pPr marL="342900" indent="-342900" algn="ctr">
              <a:buAutoNum type="alphaUcPeriod" startAt="2"/>
            </a:pPr>
            <a:r>
              <a:rPr lang="fr-FR" b="1" dirty="0"/>
              <a:t>Charente et Dordogne</a:t>
            </a:r>
          </a:p>
          <a:p>
            <a:pPr marL="342900" indent="-342900" algn="ctr">
              <a:buAutoNum type="alphaUcPeriod" startAt="2"/>
            </a:pPr>
            <a:r>
              <a:rPr lang="fr-FR" b="1" dirty="0"/>
              <a:t>Vienne et Charente-Maritime</a:t>
            </a:r>
          </a:p>
          <a:p>
            <a:pPr marL="342900" indent="-342900" algn="ctr">
              <a:buAutoNum type="alphaUcPeriod" startAt="2"/>
            </a:pPr>
            <a:endParaRPr lang="fr-FR" b="1" dirty="0"/>
          </a:p>
        </p:txBody>
      </p:sp>
      <p:pic>
        <p:nvPicPr>
          <p:cNvPr id="5126" name="Picture 6" descr="Résultat de recherche d'images pour &quot;france carte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2614" y="1351004"/>
            <a:ext cx="3088510" cy="3165176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9259330" y="1968843"/>
            <a:ext cx="8320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21364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0C651E-7360-4424-96C4-51B8806E7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b="1" dirty="0"/>
              <a:t>Citez un des 3 lieux de fouilles présentés dans cette exposition. </a:t>
            </a:r>
            <a:endParaRPr lang="fr-FR" sz="20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D3C7D43-3E8A-4E5E-BC38-CC71C43CB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 </a:t>
            </a:r>
            <a:endParaRPr lang="fr-FR" sz="2400" dirty="0"/>
          </a:p>
        </p:txBody>
      </p:sp>
      <p:pic>
        <p:nvPicPr>
          <p:cNvPr id="4098" name="Picture 2" descr="Résultat de recherche d'images pour &quot;carte charentes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0905" y="1335859"/>
            <a:ext cx="3143250" cy="3429001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9300519" y="2183027"/>
            <a:ext cx="8320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94664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F8E808-3D39-4403-8EAA-02C24332E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A quelles périodes vivaient les dinosaures présentés dans l’exposition ?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CD3A1B7-F657-47C0-AA7D-7C229F50E2C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000" dirty="0"/>
              <a:t> </a:t>
            </a:r>
            <a:r>
              <a:rPr lang="fr-FR" sz="2000" b="1" dirty="0">
                <a:solidFill>
                  <a:schemeClr val="accent1"/>
                </a:solidFill>
              </a:rPr>
              <a:t>A.</a:t>
            </a:r>
            <a:r>
              <a:rPr lang="fr-FR" sz="2000" dirty="0"/>
              <a:t> </a:t>
            </a:r>
            <a:r>
              <a:rPr lang="fr-FR" sz="2000" b="1" dirty="0"/>
              <a:t>Moyen-âge</a:t>
            </a:r>
          </a:p>
          <a:p>
            <a:pPr marL="342900" indent="-342900" algn="ctr">
              <a:buAutoNum type="alphaUcPeriod" startAt="2"/>
            </a:pPr>
            <a:r>
              <a:rPr lang="fr-FR" sz="2000" b="1" dirty="0"/>
              <a:t>Crétacé</a:t>
            </a:r>
          </a:p>
          <a:p>
            <a:pPr marL="342900" indent="-342900" algn="ctr">
              <a:buAutoNum type="alphaUcPeriod" startAt="2"/>
            </a:pPr>
            <a:r>
              <a:rPr lang="fr-FR" sz="2000" b="1" dirty="0"/>
              <a:t>Jurassique</a:t>
            </a:r>
          </a:p>
          <a:p>
            <a:pPr marL="342900" indent="-342900" algn="ctr">
              <a:buAutoNum type="alphaUcPeriod" startAt="2"/>
            </a:pPr>
            <a:r>
              <a:rPr lang="fr-FR" sz="2000" b="1" dirty="0"/>
              <a:t>Paléolithique</a:t>
            </a:r>
            <a:endParaRPr lang="fr-FR" sz="2000" dirty="0"/>
          </a:p>
        </p:txBody>
      </p:sp>
      <p:pic>
        <p:nvPicPr>
          <p:cNvPr id="3" name="Picture 2" descr="Résultat de recherche d'images pour &quot;échelle géologique&quot;"/>
          <p:cNvPicPr>
            <a:picLocks noChangeAspect="1" noChangeArrowheads="1"/>
          </p:cNvPicPr>
          <p:nvPr/>
        </p:nvPicPr>
        <p:blipFill>
          <a:blip r:embed="rId2"/>
          <a:srcRect l="4597"/>
          <a:stretch>
            <a:fillRect/>
          </a:stretch>
        </p:blipFill>
        <p:spPr bwMode="auto">
          <a:xfrm>
            <a:off x="7850659" y="1886465"/>
            <a:ext cx="3355976" cy="23451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6738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A90193-8BCC-4B13-AD20-36F4384A3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/>
              <a:t>Dans l’exposition, A quel animal appartient le squelette reconstitué quasi complet ?</a:t>
            </a:r>
            <a:endParaRPr lang="fr-FR" sz="24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99A8C03-3760-40C6-A630-63A55F3752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17377" y="3154230"/>
            <a:ext cx="5524404" cy="2003742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A.</a:t>
            </a:r>
            <a:r>
              <a:rPr lang="fr-FR" dirty="0"/>
              <a:t> </a:t>
            </a:r>
            <a:r>
              <a:rPr lang="fr-FR" b="1" dirty="0" err="1"/>
              <a:t>Ornithomimosaure</a:t>
            </a:r>
            <a:endParaRPr lang="fr-FR" b="1" dirty="0"/>
          </a:p>
          <a:p>
            <a:pPr marL="342900" indent="-342900" algn="ctr">
              <a:buAutoNum type="alphaUcPeriod" startAt="2"/>
            </a:pPr>
            <a:r>
              <a:rPr lang="fr-FR" b="1" dirty="0" err="1"/>
              <a:t>Vélociraptor</a:t>
            </a:r>
            <a:endParaRPr lang="fr-FR" b="1" dirty="0"/>
          </a:p>
          <a:p>
            <a:pPr marL="342900" indent="-342900" algn="ctr">
              <a:buAutoNum type="alphaUcPeriod" startAt="2"/>
            </a:pPr>
            <a:r>
              <a:rPr lang="fr-FR" b="1" dirty="0" err="1"/>
              <a:t>Oviraptor</a:t>
            </a:r>
            <a:endParaRPr lang="fr-FR" b="1" dirty="0"/>
          </a:p>
          <a:p>
            <a:pPr marL="342900" indent="-342900" algn="ctr">
              <a:buAutoNum type="alphaUcPeriod" startAt="2"/>
            </a:pPr>
            <a:r>
              <a:rPr lang="fr-FR" b="1" dirty="0"/>
              <a:t>Une grosse poule</a:t>
            </a:r>
          </a:p>
        </p:txBody>
      </p:sp>
      <p:pic>
        <p:nvPicPr>
          <p:cNvPr id="2050" name="Picture 2" descr="Résultat de recherche d'images pour &quot;ornithomimosaure angouleme&quot;"/>
          <p:cNvPicPr>
            <a:picLocks noChangeAspect="1" noChangeArrowheads="1"/>
          </p:cNvPicPr>
          <p:nvPr/>
        </p:nvPicPr>
        <p:blipFill>
          <a:blip r:embed="rId2"/>
          <a:srcRect l="24935"/>
          <a:stretch>
            <a:fillRect/>
          </a:stretch>
        </p:blipFill>
        <p:spPr bwMode="auto">
          <a:xfrm>
            <a:off x="7867135" y="1589903"/>
            <a:ext cx="3312726" cy="31569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0621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A90193-8BCC-4B13-AD20-36F4384A3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/>
              <a:t>Lequel de ces groupes d’animaux n’existaient pas au crétacé ?</a:t>
            </a:r>
            <a:endParaRPr lang="fr-FR" sz="24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99A8C03-3760-40C6-A630-63A55F3752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17377" y="3154230"/>
            <a:ext cx="5524404" cy="2003742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A.</a:t>
            </a:r>
            <a:r>
              <a:rPr lang="fr-FR" dirty="0"/>
              <a:t> </a:t>
            </a:r>
            <a:r>
              <a:rPr lang="fr-FR" b="1" dirty="0"/>
              <a:t>Les oiseaux</a:t>
            </a:r>
          </a:p>
          <a:p>
            <a:pPr marL="342900" indent="-342900" algn="ctr">
              <a:buAutoNum type="alphaUcPeriod" startAt="2"/>
            </a:pPr>
            <a:r>
              <a:rPr lang="fr-FR" b="1" dirty="0"/>
              <a:t>Les crocodiles</a:t>
            </a:r>
          </a:p>
          <a:p>
            <a:pPr marL="342900" indent="-342900" algn="ctr">
              <a:buAutoNum type="alphaUcPeriod" startAt="2"/>
            </a:pPr>
            <a:r>
              <a:rPr lang="fr-FR" b="1" dirty="0"/>
              <a:t>Les baleines</a:t>
            </a:r>
          </a:p>
          <a:p>
            <a:pPr marL="342900" indent="-342900" algn="ctr">
              <a:buAutoNum type="alphaUcPeriod" startAt="2"/>
            </a:pPr>
            <a:r>
              <a:rPr lang="fr-FR" b="1" dirty="0"/>
              <a:t>Les requins</a:t>
            </a:r>
          </a:p>
        </p:txBody>
      </p:sp>
      <p:sp>
        <p:nvSpPr>
          <p:cNvPr id="25602" name="AutoShape 2" descr="Résultat de recherche d'images pour &quot;dino mazan&quot;"/>
          <p:cNvSpPr>
            <a:spLocks noChangeAspect="1" noChangeArrowheads="1"/>
          </p:cNvSpPr>
          <p:nvPr/>
        </p:nvSpPr>
        <p:spPr bwMode="auto">
          <a:xfrm>
            <a:off x="155575" y="-1690688"/>
            <a:ext cx="5286375" cy="3524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5604" name="Picture 4" descr="Résultat de recherche d'images pour &quot;dino mazan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66408" y="2248930"/>
            <a:ext cx="1905000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0621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A90193-8BCC-4B13-AD20-36F4384A3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/>
              <a:t>Le </a:t>
            </a:r>
            <a:r>
              <a:rPr lang="fr-FR" sz="2400" b="1" dirty="0" err="1"/>
              <a:t>turiasaure</a:t>
            </a:r>
            <a:r>
              <a:rPr lang="fr-FR" sz="2400" b="1" dirty="0"/>
              <a:t> était-il…</a:t>
            </a:r>
            <a:endParaRPr lang="fr-FR" sz="24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99A8C03-3760-40C6-A630-63A55F3752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17377" y="3154230"/>
            <a:ext cx="5524404" cy="2003742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A.</a:t>
            </a:r>
            <a:r>
              <a:rPr lang="fr-FR" dirty="0"/>
              <a:t> </a:t>
            </a:r>
            <a:r>
              <a:rPr lang="fr-FR" b="1" dirty="0"/>
              <a:t>… végétarien</a:t>
            </a:r>
          </a:p>
          <a:p>
            <a:pPr marL="342900" indent="-342900" algn="ctr">
              <a:buAutoNum type="alphaUcPeriod" startAt="2"/>
            </a:pPr>
            <a:r>
              <a:rPr lang="fr-FR" b="1" dirty="0"/>
              <a:t>… carnivore</a:t>
            </a:r>
          </a:p>
          <a:p>
            <a:pPr marL="342900" indent="-342900" algn="ctr">
              <a:buAutoNum type="alphaUcPeriod" startAt="2"/>
            </a:pPr>
            <a:r>
              <a:rPr lang="fr-FR" b="1" dirty="0"/>
              <a:t>… omnivore</a:t>
            </a:r>
          </a:p>
        </p:txBody>
      </p:sp>
      <p:pic>
        <p:nvPicPr>
          <p:cNvPr id="24578" name="Picture 2" descr="Résultat de recherche d'images pour &quot;turiasaurus mazan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1935" y="1953767"/>
            <a:ext cx="2685621" cy="24717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0621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A90193-8BCC-4B13-AD20-36F4384A3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/>
              <a:t>Quel était la particularité de l’</a:t>
            </a:r>
            <a:r>
              <a:rPr lang="fr-FR" sz="2400" b="1" dirty="0" err="1"/>
              <a:t>archéopteryx</a:t>
            </a:r>
            <a:r>
              <a:rPr lang="fr-FR" sz="2400" b="1" dirty="0"/>
              <a:t> ?</a:t>
            </a:r>
            <a:endParaRPr lang="fr-FR" sz="24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99A8C03-3760-40C6-A630-63A55F3752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17377" y="3154230"/>
            <a:ext cx="5524404" cy="2003742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A.</a:t>
            </a:r>
            <a:r>
              <a:rPr lang="fr-FR" dirty="0"/>
              <a:t> </a:t>
            </a:r>
            <a:r>
              <a:rPr lang="fr-FR" b="1" dirty="0"/>
              <a:t>Il possédait des plumes</a:t>
            </a:r>
          </a:p>
          <a:p>
            <a:pPr marL="342900" indent="-342900" algn="ctr">
              <a:buAutoNum type="alphaUcPeriod" startAt="2"/>
            </a:pPr>
            <a:r>
              <a:rPr lang="fr-FR" b="1" dirty="0"/>
              <a:t>Il avait 4 pattes et 2 ailes</a:t>
            </a:r>
          </a:p>
          <a:p>
            <a:pPr marL="342900" indent="-342900" algn="ctr">
              <a:buAutoNum type="alphaUcPeriod" startAt="2"/>
            </a:pPr>
            <a:r>
              <a:rPr lang="fr-FR" b="1" dirty="0"/>
              <a:t>Il crachait du feu </a:t>
            </a:r>
          </a:p>
          <a:p>
            <a:pPr marL="342900" indent="-342900" algn="ctr">
              <a:buAutoNum type="alphaUcPeriod" startAt="2"/>
            </a:pPr>
            <a:r>
              <a:rPr lang="fr-FR" b="1" dirty="0"/>
              <a:t>Il avait 6 doigts de pied</a:t>
            </a:r>
          </a:p>
        </p:txBody>
      </p:sp>
      <p:pic>
        <p:nvPicPr>
          <p:cNvPr id="23554" name="Picture 2" descr="https://upload.wikimedia.org/wikipedia/commons/9/9d/Archaeopteryx_lithographica_%28Berlin_specimen%29.jpg"/>
          <p:cNvPicPr>
            <a:picLocks noChangeAspect="1" noChangeArrowheads="1"/>
          </p:cNvPicPr>
          <p:nvPr/>
        </p:nvPicPr>
        <p:blipFill>
          <a:blip r:embed="rId2"/>
          <a:srcRect l="21764" t="30000" r="48572" b="46069"/>
          <a:stretch>
            <a:fillRect/>
          </a:stretch>
        </p:blipFill>
        <p:spPr bwMode="auto">
          <a:xfrm>
            <a:off x="7865884" y="1235675"/>
            <a:ext cx="3317548" cy="36176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0621282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516</TotalTime>
  <Words>383</Words>
  <Application>Microsoft Office PowerPoint</Application>
  <PresentationFormat>Grand écran</PresentationFormat>
  <Paragraphs>71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1" baseType="lpstr">
      <vt:lpstr>Arial</vt:lpstr>
      <vt:lpstr>Gill Sans MT</vt:lpstr>
      <vt:lpstr>Galerie</vt:lpstr>
      <vt:lpstr>Quizz expo « dinosaures »</vt:lpstr>
      <vt:lpstr>Quel est le  titre exact de l’exposition ?</vt:lpstr>
      <vt:lpstr>Dans quels départements français ont été trouvés les fossiles présentés dans l’exposition ?</vt:lpstr>
      <vt:lpstr>Citez un des 3 lieux de fouilles présentés dans cette exposition. </vt:lpstr>
      <vt:lpstr>A quelles périodes vivaient les dinosaures présentés dans l’exposition ?</vt:lpstr>
      <vt:lpstr>Dans l’exposition, A quel animal appartient le squelette reconstitué quasi complet ?</vt:lpstr>
      <vt:lpstr>Lequel de ces groupes d’animaux n’existaient pas au crétacé ?</vt:lpstr>
      <vt:lpstr>Le turiasaure était-il…</vt:lpstr>
      <vt:lpstr>Quel était la particularité de l’archéopteryx ?</vt:lpstr>
      <vt:lpstr>Quel sont les plus proches cousins actuels des dinosaures ?</vt:lpstr>
      <vt:lpstr>Quelle taille devait faire le plus gros dinosaure trouvé à Angeac ?</vt:lpstr>
      <vt:lpstr>A quelle période a-t-on découvert les premiers dinosaures dans les charentes ?</vt:lpstr>
      <vt:lpstr>A quelle âge se situe le crétacé inférieur ?</vt:lpstr>
      <vt:lpstr>En fait, les dinosaures ne se sont pas tous eteints… Qui sont les dinosaures qui vivent encore avec nous ?</vt:lpstr>
      <vt:lpstr>Certains dinosaures avaient la peau recouverte de…</vt:lpstr>
      <vt:lpstr>Dans quelle ville se trouvait l’exposition avant d’être à la rochelle ?</vt:lpstr>
      <vt:lpstr>Comment s’appelle le dessinateur qui a réalisé tous les dessins de l’exposition ?</vt:lpstr>
      <vt:lpstr>Quel est le nom de ce dinosaure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Quizz Muséum du monde</dc:title>
  <dc:creator>DUMONT Audrey</dc:creator>
  <cp:lastModifiedBy>DUMONT Audrey</cp:lastModifiedBy>
  <cp:revision>30</cp:revision>
  <dcterms:created xsi:type="dcterms:W3CDTF">2018-05-17T09:22:59Z</dcterms:created>
  <dcterms:modified xsi:type="dcterms:W3CDTF">2018-05-18T09:36:31Z</dcterms:modified>
</cp:coreProperties>
</file>